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90" r:id="rId6"/>
    <p:sldId id="291" r:id="rId7"/>
    <p:sldId id="292" r:id="rId8"/>
    <p:sldId id="287" r:id="rId9"/>
    <p:sldId id="288" r:id="rId10"/>
    <p:sldId id="289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l-ops.org/content/three-levels-of-ml-software#model-machine-learning-pipeline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ML Model serialization formats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105400"/>
            <a:ext cx="5044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“Three Levels of ML Software”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Vendor-specific Exchange </a:t>
            </a:r>
            <a:r>
              <a:rPr lang="en-US" dirty="0" smtClean="0"/>
              <a:t>formats(2)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saves a model as a .h5 file, which is known in the scientific community as a data file saved in the Hierarchical Data Format (HDF)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file contains multidimensional arrays of data</a:t>
            </a:r>
          </a:p>
          <a:p>
            <a:endParaRPr lang="en-US" dirty="0"/>
          </a:p>
          <a:p>
            <a:r>
              <a:rPr lang="en-US" dirty="0"/>
              <a:t>Apple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its proprietary file format with the extension .</a:t>
            </a:r>
            <a:r>
              <a:rPr lang="en-US" dirty="0" err="1"/>
              <a:t>mlmodel</a:t>
            </a:r>
            <a:r>
              <a:rPr lang="en-US" dirty="0"/>
              <a:t> to store models embedded in iOS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Core ML framework has native support for Objective-C and Swift programming languages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Applications trained in other ML frameworks, such as TensorFlow, Scikit-Learn, and other frameworks need to use tools like such as </a:t>
            </a:r>
            <a:r>
              <a:rPr lang="en-US" dirty="0" err="1"/>
              <a:t>coremltools</a:t>
            </a:r>
            <a:r>
              <a:rPr lang="en-US" dirty="0"/>
              <a:t> and </a:t>
            </a:r>
            <a:r>
              <a:rPr lang="en-US" dirty="0" err="1"/>
              <a:t>Tensorflow</a:t>
            </a:r>
            <a:r>
              <a:rPr lang="en-US" dirty="0"/>
              <a:t> converter to translate their ML model files to the .</a:t>
            </a:r>
            <a:r>
              <a:rPr lang="en-US" dirty="0" err="1"/>
              <a:t>mlmodel</a:t>
            </a:r>
            <a:r>
              <a:rPr lang="en-US" dirty="0"/>
              <a:t> format for use on iOS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Summarizes of all ML model serialization formats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612" y="1756356"/>
            <a:ext cx="86582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09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Summarizes of all ML model serialization </a:t>
            </a:r>
            <a:r>
              <a:rPr lang="en-US" dirty="0" smtClean="0"/>
              <a:t>formats(2)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18017"/>
            <a:ext cx="7829550" cy="555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56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File Formats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In supervised machine learning, the artefact created after training that is used to make predictions on new data is called 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after training a deep neural network (DNN), the trained model is basically a file containing the layers and weights in the DNN</a:t>
            </a:r>
          </a:p>
          <a:p>
            <a:endParaRPr lang="en-US" dirty="0"/>
          </a:p>
          <a:p>
            <a:r>
              <a:rPr lang="en-US" dirty="0"/>
              <a:t>Often, models can be saved in a file that can potentially be compressed,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typically model files have a binary file format</a:t>
            </a:r>
          </a:p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TensorFlow saves models as protocol buffer files, with a .</a:t>
            </a:r>
            <a:r>
              <a:rPr lang="en-US" dirty="0" err="1"/>
              <a:t>pb</a:t>
            </a:r>
            <a:r>
              <a:rPr lang="en-US" dirty="0"/>
              <a:t> file extension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Keras</a:t>
            </a:r>
            <a:r>
              <a:rPr lang="en-US" dirty="0"/>
              <a:t> saves models natively as .h5 file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Scikit-Learn saves models as pickled python objects, with a .</a:t>
            </a:r>
            <a:r>
              <a:rPr lang="en-US" dirty="0" err="1"/>
              <a:t>pkl</a:t>
            </a:r>
            <a:r>
              <a:rPr lang="en-US" dirty="0"/>
              <a:t> file extension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older format for model serving based on XML, predictive model markup language (.</a:t>
            </a:r>
            <a:r>
              <a:rPr lang="en-US" dirty="0" err="1" smtClean="0"/>
              <a:t>pmml</a:t>
            </a:r>
            <a:r>
              <a:rPr lang="en-US" dirty="0" smtClean="0"/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still usable on some frameworks, such as Scikit-Learn.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files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Used to make predictions on new data by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batch applications that typically read the model in as a file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a real-time model serving server (such as TensorFlow Serving Server) that reads the model into memory,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may even have multiple versions of a model in memory for AB testing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ML Model serialization formats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Various formats to distribute ML models</a:t>
            </a:r>
          </a:p>
          <a:p>
            <a:endParaRPr lang="en-US" dirty="0"/>
          </a:p>
          <a:p>
            <a:r>
              <a:rPr lang="en-US" dirty="0"/>
              <a:t>In order to achieve a distributable format, the ML model should be present and should be executable as an independent asset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might want to use a Scikit-learn model in a Spark job - means that the ML models should work outside of the model-training environment</a:t>
            </a:r>
          </a:p>
          <a:p>
            <a:endParaRPr lang="en-US" dirty="0"/>
          </a:p>
          <a:p>
            <a:r>
              <a:rPr lang="en-US" dirty="0"/>
              <a:t>Two broad exchange formats for ML models.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Language-agnostic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Vendor-specific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Language-agnostic exchange formats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Amalgamation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simplest way to export an ML model - model and all necessary code to run are bundled as one package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usually, a single source code file that can be compiled on nearly any platform as a standalone program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straightforward concept, and the exported ML models are portable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/>
            <a:r>
              <a:rPr lang="en-US" dirty="0"/>
              <a:t>For example</a:t>
            </a:r>
            <a:r>
              <a:rPr lang="en-US" dirty="0" smtClean="0"/>
              <a:t>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create a standalone version of an ML model by using </a:t>
            </a:r>
            <a:r>
              <a:rPr lang="en-US" dirty="0" err="1"/>
              <a:t>SKompiler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python package provides a tool for transforming trained Scikit-learn models into other forms,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such as SQL queries, Excel formulas, Portable Format for Analytics (PFA) files, or </a:t>
            </a:r>
            <a:r>
              <a:rPr lang="en-US" dirty="0" err="1"/>
              <a:t>SymPy</a:t>
            </a:r>
            <a:r>
              <a:rPr lang="en-US" dirty="0"/>
              <a:t> expressions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PMML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format for model serving based on XML with the file extension .</a:t>
            </a:r>
            <a:r>
              <a:rPr lang="en-US" dirty="0" err="1"/>
              <a:t>pmml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been standardized by the Data Mining Group (DMG)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Basically, .</a:t>
            </a:r>
            <a:r>
              <a:rPr lang="en-US" dirty="0" err="1"/>
              <a:t>ppml</a:t>
            </a:r>
            <a:r>
              <a:rPr lang="en-US" dirty="0"/>
              <a:t> describes a model and pipeline in XML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does not supports all of the ML </a:t>
            </a:r>
            <a:r>
              <a:rPr lang="en-US" dirty="0" smtClean="0"/>
              <a:t>algorithms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usage </a:t>
            </a:r>
            <a:r>
              <a:rPr lang="en-US" dirty="0"/>
              <a:t>in open source-driven tools is limited due to licensing issues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Amalgamation and PMML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4890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Language-agnostic exchange </a:t>
            </a:r>
            <a:r>
              <a:rPr lang="en-IN" dirty="0" smtClean="0"/>
              <a:t>formats(2)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PFA (Portable Format for Analytics)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designed as a replacement for PMML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run ML models as PFA files, will need a PFA-enabled environment</a:t>
            </a:r>
          </a:p>
          <a:p>
            <a:endParaRPr lang="en-US" dirty="0"/>
          </a:p>
          <a:p>
            <a:r>
              <a:rPr lang="en-US" dirty="0"/>
              <a:t>From DMG: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“A PFA document is a string of JSON-formatted text that describes an executable called a scoring engine. Each engine has a well-defined input, a well-defined output, and functions for combining inputs to construct the output in an expression-centric syntax tree”. </a:t>
            </a:r>
          </a:p>
          <a:p>
            <a:endParaRPr lang="en-US" dirty="0"/>
          </a:p>
          <a:p>
            <a:r>
              <a:rPr lang="en-US" dirty="0"/>
              <a:t>PFA capabilities include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control structures, such as conditionals, loops, and user-defined functions,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expressed within JSON, and can, therefore, be easily generated and manipulated by other programs,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fine-grained function library supporting extensibility callbacks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PFA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516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Language-agnostic exchange </a:t>
            </a:r>
            <a:r>
              <a:rPr lang="en-IN" dirty="0" smtClean="0"/>
              <a:t>formats(3)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ONNX (Open Neural Network </a:t>
            </a:r>
            <a:r>
              <a:rPr lang="en-US" dirty="0" err="1"/>
              <a:t>eXchange</a:t>
            </a:r>
            <a:r>
              <a:rPr lang="en-US" dirty="0"/>
              <a:t>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ML framework independent file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was created to allow any ML tool to share a single model format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supported by many big tech companies such as Microsoft, Facebook, and Amazon</a:t>
            </a:r>
          </a:p>
          <a:p>
            <a:endParaRPr lang="en-US" dirty="0"/>
          </a:p>
          <a:p>
            <a:r>
              <a:rPr lang="en-US" dirty="0"/>
              <a:t>Once the ML model is serialized in the ONNX format,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consumed by </a:t>
            </a:r>
            <a:r>
              <a:rPr lang="en-US" dirty="0" err="1"/>
              <a:t>onnx</a:t>
            </a:r>
            <a:r>
              <a:rPr lang="en-US" dirty="0"/>
              <a:t>-enabled runtime libraries (also called inference engines) and then make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deep learning tools have ONNX support</a:t>
            </a:r>
            <a:endParaRPr lang="en-IN" dirty="0"/>
          </a:p>
          <a:p>
            <a:endParaRPr lang="en-IN" dirty="0" smtClean="0"/>
          </a:p>
          <a:p>
            <a:r>
              <a:rPr lang="en-US" dirty="0" smtClean="0"/>
              <a:t>A game </a:t>
            </a:r>
            <a:r>
              <a:rPr lang="en-US" dirty="0"/>
              <a:t>changer for industrialized AI as models can be rendered interoperable and framework-independent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ONNX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229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Language-agnostic exchange </a:t>
            </a:r>
            <a:r>
              <a:rPr lang="en-IN" dirty="0" smtClean="0"/>
              <a:t>formats(4)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YAML is used to package models as part of the MLFlow framework for ML pipelines on Spark</a:t>
            </a:r>
          </a:p>
          <a:p>
            <a:endParaRPr lang="en-US" dirty="0"/>
          </a:p>
          <a:p>
            <a:r>
              <a:rPr lang="en-US" dirty="0"/>
              <a:t>MLFlow stores a YAML file that describes the files it packages for 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that deployment tools can understand the model file format and know what files to deploy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81000" y="1181180"/>
            <a:ext cx="11196956" cy="395287"/>
          </a:xfrm>
        </p:spPr>
        <p:txBody>
          <a:bodyPr/>
          <a:lstStyle/>
          <a:p>
            <a:r>
              <a:rPr lang="en-IN" dirty="0" smtClean="0"/>
              <a:t>YAML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Vendor-specific Exchange formats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Scikit-Learn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saves models as pickled python objects, with a .</a:t>
            </a:r>
            <a:r>
              <a:rPr lang="en-US" dirty="0" err="1"/>
              <a:t>pkl</a:t>
            </a:r>
            <a:r>
              <a:rPr lang="en-US" dirty="0"/>
              <a:t> file extension</a:t>
            </a:r>
          </a:p>
          <a:p>
            <a:endParaRPr lang="en-US" dirty="0"/>
          </a:p>
          <a:p>
            <a:r>
              <a:rPr lang="en-US" dirty="0"/>
              <a:t>H2O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convert the models built to either POJO (Plain Old Java Object) or MOJO (Model Object, Optimized)</a:t>
            </a:r>
          </a:p>
          <a:p>
            <a:endParaRPr lang="en-US" dirty="0"/>
          </a:p>
          <a:p>
            <a:r>
              <a:rPr lang="en-US" dirty="0" err="1"/>
              <a:t>SparkML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models can be saved in the </a:t>
            </a:r>
            <a:r>
              <a:rPr lang="en-US" dirty="0" err="1"/>
              <a:t>MLeap</a:t>
            </a:r>
            <a:r>
              <a:rPr lang="en-US" dirty="0"/>
              <a:t> file format and served in real-time using an </a:t>
            </a:r>
            <a:r>
              <a:rPr lang="en-US" dirty="0" err="1"/>
              <a:t>MLeap</a:t>
            </a:r>
            <a:r>
              <a:rPr lang="en-US" dirty="0"/>
              <a:t> model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supports Spark, Scikit-learn, and </a:t>
            </a:r>
            <a:r>
              <a:rPr lang="en-US" dirty="0" err="1"/>
              <a:t>Tensorflow</a:t>
            </a:r>
            <a:r>
              <a:rPr lang="en-US" dirty="0"/>
              <a:t> for training pipelines and exporting them to an </a:t>
            </a:r>
            <a:r>
              <a:rPr lang="en-US" dirty="0" err="1"/>
              <a:t>MLeap</a:t>
            </a:r>
            <a:r>
              <a:rPr lang="en-US" dirty="0"/>
              <a:t> Bundle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</a:t>
            </a:r>
            <a:r>
              <a:rPr lang="en-US" dirty="0" err="1"/>
              <a:t>MLeap</a:t>
            </a:r>
            <a:r>
              <a:rPr lang="en-US" dirty="0"/>
              <a:t> runtime is a JAR that can run in any Java application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TensorFlow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saves models as .</a:t>
            </a:r>
            <a:r>
              <a:rPr lang="en-US" dirty="0" err="1"/>
              <a:t>pb</a:t>
            </a:r>
            <a:r>
              <a:rPr lang="en-US" dirty="0"/>
              <a:t> files; which is the protocol buffer files extension</a:t>
            </a:r>
          </a:p>
          <a:p>
            <a:endParaRPr lang="en-US" dirty="0"/>
          </a:p>
          <a:p>
            <a:r>
              <a:rPr lang="en-US" dirty="0" err="1"/>
              <a:t>PyTorch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serves models by using their proprietary Torch Script as a .</a:t>
            </a:r>
            <a:r>
              <a:rPr lang="en-US" dirty="0" err="1"/>
              <a:t>pt</a:t>
            </a:r>
            <a:r>
              <a:rPr lang="en-US" dirty="0"/>
              <a:t> file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format can be served from a C– application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3191</TotalTime>
  <Words>970</Words>
  <Application>Microsoft Office PowerPoint</Application>
  <PresentationFormat>Widescreen</PresentationFormat>
  <Paragraphs>110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ML Model serialization formats</vt:lpstr>
      <vt:lpstr>Model File Formats</vt:lpstr>
      <vt:lpstr>Model files</vt:lpstr>
      <vt:lpstr>ML Model serialization formats</vt:lpstr>
      <vt:lpstr>Language-agnostic exchange formats</vt:lpstr>
      <vt:lpstr>Language-agnostic exchange formats(2)</vt:lpstr>
      <vt:lpstr>Language-agnostic exchange formats(3)</vt:lpstr>
      <vt:lpstr>Language-agnostic exchange formats(4)</vt:lpstr>
      <vt:lpstr> Vendor-specific Exchange formats </vt:lpstr>
      <vt:lpstr>Vendor-specific Exchange formats(2)</vt:lpstr>
      <vt:lpstr>Summarizes of all ML model serialization formats</vt:lpstr>
      <vt:lpstr>Summarizes of all ML model serialization formats(2)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2023-09-27T07:04:46Z</dcterms:modified>
</cp:coreProperties>
</file>

<file path=docProps/thumbnail.jpeg>
</file>